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98"/>
    <p:restoredTop sz="93478"/>
  </p:normalViewPr>
  <p:slideViewPr>
    <p:cSldViewPr snapToGrid="0" snapToObjects="1">
      <p:cViewPr varScale="1">
        <p:scale>
          <a:sx n="72" d="100"/>
          <a:sy n="72" d="100"/>
        </p:scale>
        <p:origin x="2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63466-A8D6-294B-83C2-C8B9BCAACC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607C49A-D7FC-9046-B0D9-2AFE4C0C62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1D3F2-6469-5043-BD32-9867AD1A3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676D9-CCA3-974A-A16F-CF5DEA97C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E0CA4-FBC2-2943-A419-DFE16087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29602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DEEA3-B757-8440-B0FD-06FD16844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805077-BDB1-C045-AE99-30AAF8F556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79E4A-BD29-CD45-98B3-21588C37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D2BEA1-739B-9445-B421-142B95D06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91B75-BB26-B148-A68E-BF5CE6B56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99700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D33DAE4-4E72-374A-B367-D1E040BA87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DFC461-934F-B649-B7A1-55D88A45E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67F46-455C-2C4C-B3E9-7A1D44181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EB6A0C-95EA-EE43-8C81-B0537C83A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1B127-69AB-0143-A5DB-A7E6B32BB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79877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A1DF58-B1AC-EF45-BDE0-C72A5E61F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F2111-312E-EE49-B776-504E5AE03D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38810D-D546-7340-91A3-426BDEFA6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A4205-46A7-814F-8619-A58B386E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3EA777-6EF2-BB4C-B369-403000F99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713529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C4F8D-2B20-7340-8597-B327ABBF39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649F1C-09C3-EC4A-B3AB-18AB9FC124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274005-BBAC-8C49-A723-EF0EBADB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064AF5-E80E-D248-84CD-5B2E70AB9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4ED57F-E470-DF42-8992-AC5FD7862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906943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4F5BE-C59D-A64C-B9FD-34C0416D0A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B7E73-B8E5-CD4D-80CD-0F4FA62F3A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3DD5AE-1BBC-5A4D-AC78-34DFDB87B7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EA1773-D4D4-6040-8A88-D89B63C3C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DA2AE0-EF6A-B742-91FC-D22FC5B42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89D5B0-ABB8-4142-874A-765060A2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02264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5E96FB-D336-CC4A-91CB-6757310B83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68DBA-F5C7-FE4B-AD63-2684091AA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E1000-BDE1-104A-8148-F420205E9B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2C7F8E-0D90-E543-B986-0CD4089AFE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AEBF9A-CBBE-634D-BB1C-7CA4E705C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90FB97-32B2-064F-9B95-10A4E83F5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2A95E3C-9A92-B841-A877-C41ABA1EE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BB0AE0-321C-EC41-BCDD-4B0FF923D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36637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F295F9-E332-C64B-A0AB-EFB95C5C7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F4F3FE-4F09-0340-9CE4-FCA728936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06CEDC-CC7E-0147-A967-0AF8B7FE3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9D52A-6547-5049-B8B1-D3647BEB0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41043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AE26B2-CFBD-B347-90BE-CE184E3AE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C7CFDA-8F77-404E-90F0-A6621D9DB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9498C8-AF4F-0D47-8C07-AA97DEAD0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269113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CB0BA-DDA4-FA4B-8911-CFF082620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49FE2E-DC69-2F48-AC57-3E48F3E63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9E088C-34A8-AB41-8A78-C9E0AE2200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63FC2B-D05F-674C-BFDF-A32F7E096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51B382-DB69-FC41-B441-90427A6CC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D0103E-3D4C-6842-8181-8BAE9627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24886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4F7E2-A94A-2142-9763-E530D6C3C2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EB5A5A-2C2B-DA4C-A881-A84E1C74D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33E58E-ED21-BE46-B709-E1D4F817EA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681430-B83C-444F-8D0D-CC6025AA9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A5FF7A-9666-DD49-9CDC-5D6B9297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E05E44-0286-3D4A-B3B1-FBF3B60A7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1766077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7ECC74-235E-7549-A5FF-915B532C5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5619D-905E-7E4A-A782-88A2D48C9A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6BFC1D-77F6-9D4C-B095-B313A72FCE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0151-6BD6-484D-9345-1347B0D9B167}" type="datetimeFigureOut">
              <a:rPr lang="en-EG" smtClean="0"/>
              <a:t>4/6/20</a:t>
            </a:fld>
            <a:endParaRPr lang="en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BDAF8-4649-8C40-BBF7-C8B7E2A59E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B0F3F4-29F0-354B-8C3C-ADE561773E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C1FC0-3E8E-254B-99BB-A1BB82AB220D}" type="slidenum">
              <a:rPr lang="en-EG" smtClean="0"/>
              <a:t>‹#›</a:t>
            </a:fld>
            <a:endParaRPr lang="en-EG"/>
          </a:p>
        </p:txBody>
      </p:sp>
    </p:spTree>
    <p:extLst>
      <p:ext uri="{BB962C8B-B14F-4D97-AF65-F5344CB8AC3E}">
        <p14:creationId xmlns:p14="http://schemas.microsoft.com/office/powerpoint/2010/main" val="7742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AC57-4DBF-774C-B040-2EB32A0850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1211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ar-EG" sz="4400" b="1" dirty="0"/>
              <a:t>قسم اللغة الفرنسية</a:t>
            </a:r>
            <a:br>
              <a:rPr lang="en-EG" sz="4400" dirty="0"/>
            </a:br>
            <a:r>
              <a:rPr lang="ar-EG" sz="4400" b="1" dirty="0"/>
              <a:t>مادة الادب المقارن</a:t>
            </a:r>
            <a:br>
              <a:rPr lang="en-EG" sz="4400" dirty="0"/>
            </a:br>
            <a:r>
              <a:rPr lang="ar-EG" sz="4400" b="1" dirty="0"/>
              <a:t>المحاضرة الثامنة</a:t>
            </a:r>
            <a:br>
              <a:rPr lang="en-EG" sz="4400" dirty="0"/>
            </a:br>
            <a:r>
              <a:rPr lang="ar-EG" sz="4400" b="1" dirty="0"/>
              <a:t>الفرقة الثالثة</a:t>
            </a:r>
            <a:br>
              <a:rPr lang="en-EG" sz="4400" dirty="0"/>
            </a:br>
            <a:r>
              <a:rPr lang="ar-EG" sz="4400" b="1" dirty="0"/>
              <a:t>استاذ المادة: أ.د.م/ سحر درويش</a:t>
            </a:r>
            <a:br>
              <a:rPr lang="en-EG" dirty="0"/>
            </a:br>
            <a:endParaRPr lang="en-E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7EA1CBD-12EB-AC4A-A538-4F7B0EBD1D83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6643" y="858285"/>
            <a:ext cx="971550" cy="847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F4A83A9-B2A8-C54A-9799-05D160ACE5C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3125" y="1067835"/>
            <a:ext cx="904875" cy="6381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31337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A606A-2DFD-504C-8254-BBF1BC7DD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6348"/>
            <a:ext cx="10515600" cy="5824330"/>
          </a:xfrm>
        </p:spPr>
        <p:txBody>
          <a:bodyPr/>
          <a:lstStyle/>
          <a:p>
            <a:pPr marL="0" indent="0">
              <a:buNone/>
            </a:pPr>
            <a:r>
              <a:rPr lang="fr-FR" b="1" dirty="0"/>
              <a:t>Antigone </a:t>
            </a:r>
            <a:r>
              <a:rPr lang="fr-FR" dirty="0"/>
              <a:t>la révoltée nous fait passer à Thérèse Tarde la sauvage, celle qui dit non à tout et à tous. </a:t>
            </a:r>
            <a:r>
              <a:rPr lang="fr-FR" dirty="0" err="1"/>
              <a:t>Fouada</a:t>
            </a:r>
            <a:r>
              <a:rPr lang="fr-FR" dirty="0"/>
              <a:t> aussi a dit non sans avoir peur du tyran. Et Sophocle, lui-même inspiré des légendes liées à la ville de Thèbes. Anouilh a conservé : le crime d’Antigone d’avoir voulu enterrer son frère Polynice, mort dans une guerre contre Etéocle son frère, malgré l’interdiction royale d’enterrer ce dernier. Car il est un traitre, et la condamnation à mort-Antigone a essayé plusieurs fois de l’enterrer et elle est arrêtée. Voir p. 65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Chez Anouilh comme chez Sophocle, le roi Créon incarne l’autorité et le pouvoir politique.</a:t>
            </a:r>
            <a:endParaRPr lang="en-EG" dirty="0"/>
          </a:p>
          <a:p>
            <a:pPr marL="0" indent="0" algn="ctr">
              <a:buNone/>
            </a:pPr>
            <a:r>
              <a:rPr lang="fr-FR" b="1" u="sng" dirty="0"/>
              <a:t>Questions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1- De qui Antigone est-elle la fille ? voir p.19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(Créon et Polynice, Œdipe et Jocaste, Mathieu et Jessica)</a:t>
            </a:r>
            <a:endParaRPr lang="en-EG" dirty="0"/>
          </a:p>
          <a:p>
            <a:pPr marL="0" indent="0">
              <a:buNone/>
            </a:pP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41202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C014BC-23DD-AE48-B299-D6C41948E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609600"/>
            <a:ext cx="10600765" cy="5567363"/>
          </a:xfrm>
        </p:spPr>
        <p:txBody>
          <a:bodyPr/>
          <a:lstStyle/>
          <a:p>
            <a:pPr marL="0" lvl="0" indent="0">
              <a:buNone/>
            </a:pPr>
            <a:r>
              <a:rPr lang="fr-FR" dirty="0"/>
              <a:t>2- Qu’est-ce qui montre qu’Antigone veut mourir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Créon lui propose d’étouffer l’affaire, mais elle refuse, elle dit qu’elle va recommencer.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3- Quelles sont les informations qu’on vous donne sur les personnages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Les personnages sont présentés par leurs noms, leurs relations familiales, leurs fonctions et leurs occupations</a:t>
            </a:r>
            <a:endParaRPr lang="en-EG" dirty="0"/>
          </a:p>
          <a:p>
            <a:pPr marL="0" lvl="0" indent="0">
              <a:buNone/>
            </a:pPr>
            <a:r>
              <a:rPr lang="fr-FR" dirty="0"/>
              <a:t>4- Comment la pièce se termine-t-elle pour Hémon et Eurydice ?</a:t>
            </a:r>
            <a:endParaRPr lang="en-EG" dirty="0"/>
          </a:p>
          <a:p>
            <a:pPr marL="0" indent="0">
              <a:buNone/>
            </a:pPr>
            <a:r>
              <a:rPr lang="fr-FR" dirty="0"/>
              <a:t>Ils se suicident. Hémon a perdu celle qu’il aimait par la faute de son père, et Eurydice a perdu son fils par la faute de son mari.</a:t>
            </a:r>
            <a:endParaRPr lang="en-EG" dirty="0"/>
          </a:p>
          <a:p>
            <a:endParaRPr lang="en-EG" dirty="0"/>
          </a:p>
          <a:p>
            <a:pPr marL="0" indent="0">
              <a:buNone/>
            </a:pPr>
            <a:r>
              <a:rPr lang="en-EG"/>
              <a:t>               ______________________________________</a:t>
            </a:r>
            <a:endParaRPr lang="en-EG" dirty="0"/>
          </a:p>
        </p:txBody>
      </p:sp>
    </p:spTree>
    <p:extLst>
      <p:ext uri="{BB962C8B-B14F-4D97-AF65-F5344CB8AC3E}">
        <p14:creationId xmlns:p14="http://schemas.microsoft.com/office/powerpoint/2010/main" val="1919341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267</Words>
  <Application>Microsoft Macintosh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قسم اللغة الفرنسية مادة الادب المقارن المحاضرة الثامنة الفرقة الثالثة استاذ المادة: أ.د.م/ سحر درويش 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قسم اللغة الفرنسية مادة الادب المقارن المحاضرة الثامنة الفرقة الثالثة استاذ المادة: أ.د.م/ سحر درويش </dc:title>
  <dc:creator>Microsoft Office User</dc:creator>
  <cp:lastModifiedBy>Microsoft Office User</cp:lastModifiedBy>
  <cp:revision>1</cp:revision>
  <dcterms:created xsi:type="dcterms:W3CDTF">2020-04-06T20:05:01Z</dcterms:created>
  <dcterms:modified xsi:type="dcterms:W3CDTF">2020-04-06T20:13:50Z</dcterms:modified>
</cp:coreProperties>
</file>